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  <p:sldMasterId id="2147483669" r:id="rId5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E566DB-27C4-444D-8CDC-7EAB6DAEAF55}">
  <a:tblStyle styleId="{13E566DB-27C4-444D-8CDC-7EAB6DAEAF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2" y="7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KER Mark [Southern River College]" userId="528937f1-e0e3-4bb2-8fd0-7e06c1154cbb" providerId="ADAL" clId="{2E184FCA-28C6-454C-BCF5-6737D7F3F6EF}"/>
    <pc:docChg chg="modSld">
      <pc:chgData name="BAKER Mark [Southern River College]" userId="528937f1-e0e3-4bb2-8fd0-7e06c1154cbb" providerId="ADAL" clId="{2E184FCA-28C6-454C-BCF5-6737D7F3F6EF}" dt="2023-11-22T12:44:15.740" v="0" actId="14100"/>
      <pc:docMkLst>
        <pc:docMk/>
      </pc:docMkLst>
      <pc:sldChg chg="modSp mod">
        <pc:chgData name="BAKER Mark [Southern River College]" userId="528937f1-e0e3-4bb2-8fd0-7e06c1154cbb" providerId="ADAL" clId="{2E184FCA-28C6-454C-BCF5-6737D7F3F6EF}" dt="2023-11-22T12:44:15.740" v="0" actId="14100"/>
        <pc:sldMkLst>
          <pc:docMk/>
          <pc:sldMk cId="0" sldId="271"/>
        </pc:sldMkLst>
        <pc:picChg chg="mod">
          <ac:chgData name="BAKER Mark [Southern River College]" userId="528937f1-e0e3-4bb2-8fd0-7e06c1154cbb" providerId="ADAL" clId="{2E184FCA-28C6-454C-BCF5-6737D7F3F6EF}" dt="2023-11-22T12:44:15.740" v="0" actId="14100"/>
          <ac:picMkLst>
            <pc:docMk/>
            <pc:sldMk cId="0" sldId="271"/>
            <ac:picMk id="27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623b867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623b867d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8623b867d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8623b867d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623b867d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623b867d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b39946da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b39946da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39946d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b39946da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8623b867d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8623b867d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b39946da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b39946da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8623b867d_1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8623b867d_1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8623b867d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8623b867d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8623b867d_1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8623b867d_1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8623b867d_1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8623b867d_1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5ea8469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5ea8469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623b86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623b86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623b867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623b867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623b867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623b867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623b867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623b867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623b867d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623b867d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iBcur1aqc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jpg"/><Relationship Id="rId4" Type="http://schemas.openxmlformats.org/officeDocument/2006/relationships/hyperlink" Target="http://www.youtube.com/watch?v=9T7tGosXM5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 amt="50000"/>
          </a:blip>
          <a:srcRect t="12502" b="12495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PULLEYS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pulleys using forces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pulleys using forces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Simple machines</a:t>
            </a:r>
            <a:r>
              <a:rPr lang="en-GB"/>
              <a:t> are devices</a:t>
            </a:r>
            <a:r>
              <a:rPr lang="en-GB" baseline="-25000"/>
              <a:t>1</a:t>
            </a:r>
            <a:r>
              <a:rPr lang="en-GB"/>
              <a:t> which make a task easier to do.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task becomes easier by changing the size, direction or speed of a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objects can you think of that make performing tasks easier?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    Levers			Pulleys				Screws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50" y="3107226"/>
            <a:ext cx="2035578" cy="143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801" y="3298787"/>
            <a:ext cx="1495500" cy="10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0800" y="97650"/>
            <a:ext cx="803325" cy="192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4713" y="2286075"/>
            <a:ext cx="1615476" cy="16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4358" y="3006663"/>
            <a:ext cx="1431327" cy="14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6494463" y="1852850"/>
            <a:ext cx="2130900" cy="2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Wedges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Wheels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16" name="Google Shape;216;p32"/>
          <p:cNvGraphicFramePr/>
          <p:nvPr/>
        </p:nvGraphicFramePr>
        <p:xfrm>
          <a:off x="7244700" y="4296000"/>
          <a:ext cx="1495500" cy="70098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14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object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pulleys using forces</a:t>
            </a:r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body" idx="2"/>
          </p:nvPr>
        </p:nvSpPr>
        <p:spPr>
          <a:xfrm>
            <a:off x="552675" y="771875"/>
            <a:ext cx="5936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machines can be used to change the direction of a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lang="en-GB" b="1"/>
              <a:t>pulley </a:t>
            </a:r>
            <a:r>
              <a:rPr lang="en-GB"/>
              <a:t>is a wheel with a groove₁ around it where a chain or rope can move.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Pulleys change the direction of the force.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example when the person 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picture pulls </a:t>
            </a:r>
            <a:r>
              <a:rPr lang="en-GB" b="1">
                <a:solidFill>
                  <a:schemeClr val="dk1"/>
                </a:solidFill>
              </a:rPr>
              <a:t>down</a:t>
            </a:r>
            <a:r>
              <a:rPr lang="en-GB">
                <a:solidFill>
                  <a:schemeClr val="dk1"/>
                </a:solidFill>
              </a:rPr>
              <a:t> on the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rope, the bucket is pulled </a:t>
            </a:r>
            <a:r>
              <a:rPr lang="en-GB" b="1">
                <a:solidFill>
                  <a:schemeClr val="dk1"/>
                </a:solidFill>
              </a:rPr>
              <a:t>up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23" name="Google Shape;223;p33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long, thin cut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301" y="2765349"/>
            <a:ext cx="2142624" cy="142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 rotWithShape="1">
          <a:blip r:embed="rId4">
            <a:alphaModFix/>
          </a:blip>
          <a:srcRect r="49448"/>
          <a:stretch/>
        </p:blipFill>
        <p:spPr>
          <a:xfrm>
            <a:off x="4173950" y="2729613"/>
            <a:ext cx="1877956" cy="230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 rot="-5810792">
            <a:off x="5162609" y="3627934"/>
            <a:ext cx="543576" cy="164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3"/>
          <p:cNvSpPr/>
          <p:nvPr/>
        </p:nvSpPr>
        <p:spPr>
          <a:xfrm rot="6981341">
            <a:off x="4234587" y="3687296"/>
            <a:ext cx="550747" cy="1628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8" name="Google Shape;228;p33"/>
          <p:cNvGraphicFramePr/>
          <p:nvPr/>
        </p:nvGraphicFramePr>
        <p:xfrm>
          <a:off x="6793300" y="266050"/>
          <a:ext cx="2142625" cy="266694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simple machines change the direction of forces?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entury Gothic"/>
                        <a:buAutoNum type="alphaUcPeriod"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First and Second-Class Levers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entury Gothic"/>
                        <a:buAutoNum type="alphaUcPeriod"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Pulleys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entury Gothic"/>
                        <a:buAutoNum type="alphaUcPeriod"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Third-Class Levers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a puller?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does it do?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pulleys using forces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2"/>
          </p:nvPr>
        </p:nvSpPr>
        <p:spPr>
          <a:xfrm>
            <a:off x="552675" y="771875"/>
            <a:ext cx="5936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machines can be used to change the direction of a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Pulleys</a:t>
            </a:r>
            <a:r>
              <a:rPr lang="en-GB"/>
              <a:t> change the direction of the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can help us because it </a:t>
            </a:r>
            <a:br>
              <a:rPr lang="en-GB"/>
            </a:br>
            <a:r>
              <a:rPr lang="en-GB"/>
              <a:t>may be easier to </a:t>
            </a:r>
            <a:r>
              <a:rPr lang="en-GB" b="1"/>
              <a:t>pull down</a:t>
            </a:r>
            <a:r>
              <a:rPr lang="en-GB"/>
              <a:t> </a:t>
            </a:r>
            <a:br>
              <a:rPr lang="en-GB"/>
            </a:br>
            <a:r>
              <a:rPr lang="en-GB"/>
              <a:t>than </a:t>
            </a:r>
            <a:r>
              <a:rPr lang="en-GB" b="1"/>
              <a:t>pull </a:t>
            </a:r>
            <a:r>
              <a:rPr lang="en-GB"/>
              <a:t>or </a:t>
            </a:r>
            <a:r>
              <a:rPr lang="en-GB" b="1"/>
              <a:t>push </a:t>
            </a:r>
            <a:r>
              <a:rPr lang="en-GB"/>
              <a:t>something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up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They allow us to move things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 could otherwise be too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heavy.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r="49448"/>
          <a:stretch/>
        </p:blipFill>
        <p:spPr>
          <a:xfrm>
            <a:off x="3958924" y="2039550"/>
            <a:ext cx="2310772" cy="284135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 rot="-5810792">
            <a:off x="5080084" y="3122984"/>
            <a:ext cx="543576" cy="164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4"/>
          <p:cNvSpPr/>
          <p:nvPr/>
        </p:nvSpPr>
        <p:spPr>
          <a:xfrm rot="6981341">
            <a:off x="4152062" y="3182346"/>
            <a:ext cx="550747" cy="1628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8" name="Google Shape;238;p34"/>
          <p:cNvGraphicFramePr/>
          <p:nvPr/>
        </p:nvGraphicFramePr>
        <p:xfrm>
          <a:off x="6793300" y="854400"/>
          <a:ext cx="2142625" cy="300683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 use pulleys to raise flags on poles.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happens to the flag as the rope is pulled down?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0900" y="2654150"/>
            <a:ext cx="1555766" cy="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pulleys using forces</a:t>
            </a:r>
            <a:endParaRPr/>
          </a:p>
        </p:txBody>
      </p:sp>
      <p:pic>
        <p:nvPicPr>
          <p:cNvPr id="245" name="Google Shape;245;p35" descr="https://mocomi.com/ presents: What is a Pulley?&#10;&#10;Pulley is a simple machine and comprises of a wheel on a fixed axle, with a groove along the edges to guide a rope or cable. &#10;&#10;Pulleys are used to reduce the time and energy taken to lift heavy objects.&#10;&#10;Here,&#10;Load = the weight of an object&#10;Effort = the amount of force required to lift or move this object.&#10;&#10;When you put two or more wheels together, and run a rope around them, you have created a great lifting machine.&#10;&#10;As you add more pulleys, you increase your mechanical advantage and it becomes very easy to lift the same load.&#10;&#10;The trade-off is that as you increase the number of pulleys, you require a greater amount of rope to achieve the same result. Since you have decreased the effort needed to lift the load you have to apply the force for a longer period of time.&#10;&#10;Understand the mechanism of the simple machine, the pulley. Understand and learn about how these machines make work a lot more easier and less time consuming with the help of this animated learning module for kids.&#10;&#10;To learn more about what is a pulley and how it works go to: https://mocomi.com/pulley/&#10;&#10;For more fun learning physics videos and articles visit: https://mocomi.com/learn/science/physics/ &#10;&#10;Follow Mocomi Kids - Top educational website for kids, &#10;&#10;on Facebook https://www.facebook.com/mocomikids/&#10;on Twitter https://twitter.com/MocomiKids&#10;on Pinterest https://www.pinterest.com/mocomikids/&#10;on Google+ https://plus.google.com/+mocomikids/&#10;on LinkedIn https://www.linkedin.com/company/mocomi-kids" title="What is a Pulley? - Simple Machines | Science for Kids | Educational Videos by Mocom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00" y="753525"/>
            <a:ext cx="5553025" cy="4164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" name="Google Shape;246;p35"/>
          <p:cNvGraphicFramePr/>
          <p:nvPr/>
        </p:nvGraphicFramePr>
        <p:xfrm>
          <a:off x="6793300" y="854400"/>
          <a:ext cx="2142625" cy="170682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does a pulley do?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does the rope have to be longer when you add more pulleys?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pulleys using forces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2"/>
          </p:nvPr>
        </p:nvSpPr>
        <p:spPr>
          <a:xfrm>
            <a:off x="552675" y="771875"/>
            <a:ext cx="5936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machines can be used to change the direction of a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Pulleys</a:t>
            </a:r>
            <a:r>
              <a:rPr lang="en-GB"/>
              <a:t> change the direction of the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They allow us to move things that could otherwise be too heavy by reducing the </a:t>
            </a:r>
            <a:r>
              <a:rPr lang="en-GB" b="1"/>
              <a:t>effort</a:t>
            </a:r>
            <a:r>
              <a:rPr lang="en-GB" b="1" baseline="-25000"/>
              <a:t>1</a:t>
            </a:r>
            <a:r>
              <a:rPr lang="en-GB"/>
              <a:t> force required.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Pulleys are used by cranes, 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sailing boats, in elevators 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weight lifting equipment.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53" name="Google Shape;253;p36"/>
          <p:cNvGraphicFramePr/>
          <p:nvPr/>
        </p:nvGraphicFramePr>
        <p:xfrm>
          <a:off x="6793300" y="218463"/>
          <a:ext cx="2142625" cy="4299105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are pulleys used for wells?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Hint: think effort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825" y="1204088"/>
            <a:ext cx="1584025" cy="23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925" y="2914650"/>
            <a:ext cx="2080503" cy="192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" name="Google Shape;256;p36"/>
          <p:cNvGraphicFramePr/>
          <p:nvPr/>
        </p:nvGraphicFramePr>
        <p:xfrm>
          <a:off x="6797375" y="4091775"/>
          <a:ext cx="2134475" cy="86862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the amount of force to lift or move the object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pulleys using forces</a:t>
            </a: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2"/>
          </p:nvPr>
        </p:nvSpPr>
        <p:spPr>
          <a:xfrm>
            <a:off x="552675" y="771875"/>
            <a:ext cx="31143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machines can be used to change the direction of a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Pulleys</a:t>
            </a:r>
            <a:r>
              <a:rPr lang="en-GB"/>
              <a:t> change the direction of the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We can add additional₁ pulleys to </a:t>
            </a:r>
            <a:r>
              <a:rPr lang="en-GB" b="1"/>
              <a:t>decrease the effort</a:t>
            </a:r>
            <a:r>
              <a:rPr lang="en-GB" b="1" baseline="-25000"/>
              <a:t>1</a:t>
            </a:r>
            <a:r>
              <a:rPr lang="en-GB" b="1"/>
              <a:t> force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more pulleys added the less effort force needed to do something.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63" name="Google Shape;263;p37"/>
          <p:cNvGraphicFramePr/>
          <p:nvPr/>
        </p:nvGraphicFramePr>
        <p:xfrm>
          <a:off x="6797375" y="4091775"/>
          <a:ext cx="2134475" cy="86862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the amount of force to lift or move the object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77" y="739200"/>
            <a:ext cx="2663950" cy="4232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Google Shape;265;p37"/>
          <p:cNvGraphicFramePr/>
          <p:nvPr/>
        </p:nvGraphicFramePr>
        <p:xfrm>
          <a:off x="6793300" y="771875"/>
          <a:ext cx="2142625" cy="271266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amount of pulleys would use the least amount of effort force to do something?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entury Gothic"/>
                        <a:buAutoNum type="alphaUcPeriod"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two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entury Gothic"/>
                        <a:buAutoNum type="alphaUcPeriod"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three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entury Gothic"/>
                        <a:buAutoNum type="alphaUcPeriod"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four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pulleys using forces</a:t>
            </a:r>
            <a:endParaRPr/>
          </a:p>
        </p:txBody>
      </p:sp>
      <p:sp>
        <p:nvSpPr>
          <p:cNvPr id="271" name="Google Shape;271;p38"/>
          <p:cNvSpPr txBox="1">
            <a:spLocks noGrp="1"/>
          </p:cNvSpPr>
          <p:nvPr>
            <p:ph type="body" idx="2"/>
          </p:nvPr>
        </p:nvSpPr>
        <p:spPr>
          <a:xfrm>
            <a:off x="552675" y="771875"/>
            <a:ext cx="61326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more pulleys added the less effort force needed to do something.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Pulleys multiply the effort force.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72" name="Google Shape;272;p38"/>
          <p:cNvGraphicFramePr/>
          <p:nvPr/>
        </p:nvGraphicFramePr>
        <p:xfrm>
          <a:off x="6793300" y="771875"/>
          <a:ext cx="2142625" cy="143250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does adding pulleys reduce the effort force needed?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275" y="2219824"/>
            <a:ext cx="2374131" cy="14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 descr="Simple Machines lesson for 3rd grade unit. From Disney's Bill Nye the Science Guy. Levers, pulleys, and wheels. Also clips from Eureka!, a 1980 animated short series from Toronto. Music by John Williams" title="Pulleys - simple machine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575" y="2032925"/>
            <a:ext cx="3904033" cy="29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pulleys using forces</a:t>
            </a:r>
            <a:endParaRPr/>
          </a:p>
        </p:txBody>
      </p:sp>
      <p:graphicFrame>
        <p:nvGraphicFramePr>
          <p:cNvPr id="280" name="Google Shape;280;p39"/>
          <p:cNvGraphicFramePr/>
          <p:nvPr/>
        </p:nvGraphicFramePr>
        <p:xfrm>
          <a:off x="7374975" y="614050"/>
          <a:ext cx="1563725" cy="187446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156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two simple machines we’ve covered so far.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They are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levers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and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pulleys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1" name="Google Shape;281;p39"/>
          <p:cNvSpPr/>
          <p:nvPr/>
        </p:nvSpPr>
        <p:spPr>
          <a:xfrm>
            <a:off x="552550" y="782347"/>
            <a:ext cx="5896800" cy="521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Complete the table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82" name="Google Shape;282;p39"/>
          <p:cNvGraphicFramePr/>
          <p:nvPr/>
        </p:nvGraphicFramePr>
        <p:xfrm>
          <a:off x="552525" y="1427960"/>
          <a:ext cx="6671175" cy="3566625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25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simple machine would you use?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diagram of the simple machine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Lifting a bucket of water from a well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 startAt="2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Using a screwdriver to open a paint tin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1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 startAt="3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Crane lifting building materials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1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 startAt="4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Raising a flag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88" y="3010850"/>
            <a:ext cx="741725" cy="7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601" y="3720347"/>
            <a:ext cx="1056570" cy="74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 rotWithShape="1">
          <a:blip r:embed="rId5">
            <a:alphaModFix/>
          </a:blip>
          <a:srcRect l="37451" t="39261" r="35931" b="28389"/>
          <a:stretch/>
        </p:blipFill>
        <p:spPr>
          <a:xfrm>
            <a:off x="5841625" y="2189127"/>
            <a:ext cx="945654" cy="64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pulleys using forces</a:t>
            </a:r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Pulleys are used in elevators, cranes, window curtains and window blinds.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Changing the direction of</a:t>
            </a:r>
            <a:br>
              <a:rPr lang="en-GB"/>
            </a:br>
            <a:r>
              <a:rPr lang="en-GB"/>
              <a:t>forces can be very useful as</a:t>
            </a:r>
            <a:br>
              <a:rPr lang="en-GB"/>
            </a:br>
            <a:r>
              <a:rPr lang="en-GB"/>
              <a:t>you can use forces like gravity</a:t>
            </a:r>
            <a:br>
              <a:rPr lang="en-GB"/>
            </a:br>
            <a:r>
              <a:rPr lang="en-GB"/>
              <a:t>help you.</a:t>
            </a:r>
            <a:endParaRPr/>
          </a:p>
        </p:txBody>
      </p:sp>
      <p:graphicFrame>
        <p:nvGraphicFramePr>
          <p:cNvPr id="292" name="Google Shape;292;p40"/>
          <p:cNvGraphicFramePr/>
          <p:nvPr/>
        </p:nvGraphicFramePr>
        <p:xfrm>
          <a:off x="6861975" y="1024400"/>
          <a:ext cx="2142625" cy="254502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can we use pulleys to multiply our effort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All pulleys multiply the effort force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Add additional pulleys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Ask someone to help you pull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3" name="Google Shape;293;p40"/>
          <p:cNvPicPr preferRelativeResize="0"/>
          <p:nvPr/>
        </p:nvPicPr>
        <p:blipFill rotWithShape="1">
          <a:blip r:embed="rId3">
            <a:alphaModFix/>
          </a:blip>
          <a:srcRect r="50753"/>
          <a:stretch/>
        </p:blipFill>
        <p:spPr>
          <a:xfrm>
            <a:off x="4482725" y="2316900"/>
            <a:ext cx="1816725" cy="247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/>
          <p:nvPr/>
        </p:nvSpPr>
        <p:spPr>
          <a:xfrm rot="1611141">
            <a:off x="4199197" y="3385499"/>
            <a:ext cx="374591" cy="89958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0"/>
          <p:cNvSpPr/>
          <p:nvPr/>
        </p:nvSpPr>
        <p:spPr>
          <a:xfrm rot="-5810812">
            <a:off x="5435816" y="3214253"/>
            <a:ext cx="835458" cy="33654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pulleys using forces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27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Simple machines</a:t>
            </a:r>
            <a:r>
              <a:rPr lang="en-GB">
                <a:solidFill>
                  <a:schemeClr val="dk1"/>
                </a:solidFill>
              </a:rPr>
              <a:t> are devices which make a job easier to do.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Pulleys are simple machines which </a:t>
            </a:r>
            <a:r>
              <a:rPr lang="en-GB" b="1"/>
              <a:t>change the direction</a:t>
            </a:r>
            <a:r>
              <a:rPr lang="en-GB"/>
              <a:t> of forces.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Pulleys</a:t>
            </a:r>
            <a:r>
              <a:rPr lang="en-GB"/>
              <a:t> are wheels with a groove</a:t>
            </a:r>
            <a:r>
              <a:rPr lang="en-GB" baseline="-25000"/>
              <a:t>1</a:t>
            </a:r>
            <a:r>
              <a:rPr lang="en-GB"/>
              <a:t> which allows a chain or rope to move around 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Additional</a:t>
            </a:r>
            <a:r>
              <a:rPr lang="en-GB" baseline="-25000"/>
              <a:t>2</a:t>
            </a:r>
            <a:r>
              <a:rPr lang="en-GB"/>
              <a:t> pulleys can reduce the effort force needed. They multiply the force applied.</a:t>
            </a:r>
            <a:endParaRPr/>
          </a:p>
        </p:txBody>
      </p:sp>
      <p:graphicFrame>
        <p:nvGraphicFramePr>
          <p:cNvPr id="302" name="Google Shape;302;p41"/>
          <p:cNvGraphicFramePr/>
          <p:nvPr/>
        </p:nvGraphicFramePr>
        <p:xfrm>
          <a:off x="6827650" y="797750"/>
          <a:ext cx="2142625" cy="204210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someone was using a pulley to pull upwards, what direction would the pulley change the direction to be?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Up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Sideways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lphaU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Down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41"/>
          <p:cNvGraphicFramePr/>
          <p:nvPr/>
        </p:nvGraphicFramePr>
        <p:xfrm>
          <a:off x="6831725" y="38976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long, thin cut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more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 will explain pulleys using forces</a:t>
            </a:r>
            <a:endParaRPr/>
          </a:p>
        </p:txBody>
      </p:sp>
      <p:graphicFrame>
        <p:nvGraphicFramePr>
          <p:cNvPr id="309" name="Google Shape;309;p42"/>
          <p:cNvGraphicFramePr/>
          <p:nvPr/>
        </p:nvGraphicFramePr>
        <p:xfrm>
          <a:off x="6797375" y="2302700"/>
          <a:ext cx="2134475" cy="170682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wedges and pulleys are simple machines which change the direction of forces.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More pulleys can reduce the effort force needed.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0" name="Google Shape;310;p42"/>
          <p:cNvSpPr/>
          <p:nvPr/>
        </p:nvSpPr>
        <p:spPr>
          <a:xfrm>
            <a:off x="552550" y="934756"/>
            <a:ext cx="5896800" cy="38661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Draw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a diagram of a pulley showing the force changing direction.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Complete the following sentences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lphaL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Pulleys change the ________ of a force.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lphaL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_______ pulleys can ________ the effort force needed.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three examples of what pulleys are used for in real life.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• We will define pulley.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 We will draw the effect of pulleys on forces using familiar examples.</a:t>
            </a:r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We will explain pulleys using forces.</a:t>
            </a:r>
            <a:endParaRPr/>
          </a:p>
        </p:txBody>
      </p:sp>
      <p:graphicFrame>
        <p:nvGraphicFramePr>
          <p:cNvPr id="317" name="Google Shape;317;p43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80097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 the pieces of science equipment: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                       B                         C                               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                                  F                                     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25" y="1280150"/>
            <a:ext cx="987650" cy="11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575" y="1162050"/>
            <a:ext cx="987650" cy="17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75" y="920425"/>
            <a:ext cx="1221450" cy="24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5075" y="11620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1524" y="3148725"/>
            <a:ext cx="1592749" cy="18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6425" y="3363325"/>
            <a:ext cx="1592750" cy="15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6725050" y="3290438"/>
            <a:ext cx="1705200" cy="15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Conical flask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Safety glasses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Bunsen Burner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Test Tube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Beaker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Tripod   </a:t>
            </a:r>
            <a:r>
              <a:rPr lang="en-GB"/>
              <a:t>                              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SIMPLE MACHINE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DEVICE REDUCING EFFORT NEEDED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LEVER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ROD SUPPORTED AT A POINT 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FULCRUM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TURNING POINT OF LEVER 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EFFORT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FORCE APPLIED TO LEVER 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Draw the diagram below on your whiteboard but label each letter using the list below.</a:t>
            </a: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Lever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Load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Effort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Fulcrum</a:t>
            </a:r>
            <a:endParaRPr sz="2400"/>
          </a:p>
        </p:txBody>
      </p:sp>
      <p:grpSp>
        <p:nvGrpSpPr>
          <p:cNvPr id="185" name="Google Shape;185;p30"/>
          <p:cNvGrpSpPr/>
          <p:nvPr/>
        </p:nvGrpSpPr>
        <p:grpSpPr>
          <a:xfrm>
            <a:off x="4506977" y="2173381"/>
            <a:ext cx="4033093" cy="1807265"/>
            <a:chOff x="1642148" y="2484197"/>
            <a:chExt cx="5503674" cy="2176903"/>
          </a:xfrm>
        </p:grpSpPr>
        <p:cxnSp>
          <p:nvCxnSpPr>
            <p:cNvPr id="186" name="Google Shape;186;p30"/>
            <p:cNvCxnSpPr/>
            <p:nvPr/>
          </p:nvCxnSpPr>
          <p:spPr>
            <a:xfrm rot="10800000">
              <a:off x="5033800" y="3784450"/>
              <a:ext cx="787200" cy="5742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7" name="Google Shape;187;p30"/>
            <p:cNvSpPr txBox="1"/>
            <p:nvPr/>
          </p:nvSpPr>
          <p:spPr>
            <a:xfrm>
              <a:off x="5821022" y="4313100"/>
              <a:ext cx="13248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D</a:t>
              </a:r>
              <a:endParaRPr b="1"/>
            </a:p>
          </p:txBody>
        </p:sp>
        <p:sp>
          <p:nvSpPr>
            <p:cNvPr id="188" name="Google Shape;188;p30"/>
            <p:cNvSpPr txBox="1"/>
            <p:nvPr/>
          </p:nvSpPr>
          <p:spPr>
            <a:xfrm>
              <a:off x="5603275" y="2662412"/>
              <a:ext cx="10314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B</a:t>
              </a:r>
              <a:endParaRPr b="1"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1642150" y="3522400"/>
              <a:ext cx="4084950" cy="244275"/>
            </a:xfrm>
            <a:prstGeom prst="flowChartProcess">
              <a:avLst/>
            </a:prstGeom>
            <a:solidFill>
              <a:srgbClr val="0000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 rot="-1408">
              <a:off x="4945825" y="2835474"/>
              <a:ext cx="732600" cy="6690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AB4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1642148" y="3844978"/>
              <a:ext cx="660000" cy="574200"/>
            </a:xfrm>
            <a:prstGeom prst="triangle">
              <a:avLst>
                <a:gd name="adj" fmla="val 50000"/>
              </a:avLst>
            </a:prstGeom>
            <a:solidFill>
              <a:srgbClr val="1155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 txBox="1"/>
            <p:nvPr/>
          </p:nvSpPr>
          <p:spPr>
            <a:xfrm>
              <a:off x="2366036" y="4123663"/>
              <a:ext cx="13248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C</a:t>
              </a:r>
              <a:endParaRPr b="1"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3567752" y="2484197"/>
              <a:ext cx="529200" cy="9597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FF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 txBox="1"/>
            <p:nvPr/>
          </p:nvSpPr>
          <p:spPr>
            <a:xfrm>
              <a:off x="2772127" y="2527556"/>
              <a:ext cx="13248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A</a:t>
              </a:r>
              <a:endParaRPr b="1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• We will define pulley.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• We will draw the effect of pulleys on forces using familiar examples.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pulleys using forces</a:t>
            </a:r>
            <a:endParaRPr/>
          </a:p>
        </p:txBody>
      </p:sp>
      <p:graphicFrame>
        <p:nvGraphicFramePr>
          <p:cNvPr id="201" name="Google Shape;201;p31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2" name="Google Shape;202;p31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3" name="Google Shape;203;p31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{13E566DB-27C4-444D-8CDC-7EAB6DAEAF55}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E56563-21CD-4BC1-910F-421A628C150D}">
  <ds:schemaRefs>
    <ds:schemaRef ds:uri="http://purl.org/dc/dcmitype/"/>
    <ds:schemaRef ds:uri="d5c732d2-f217-444a-91d8-37c5714ca695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8f659357-f805-491c-ad0b-5621b2de6466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8E0B5B2-BD6B-4195-A2F9-058130C557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F31C26-0964-465B-BCAD-F601AC3019E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Microsoft Office PowerPoint</Application>
  <PresentationFormat>On-screen Show (16:9)</PresentationFormat>
  <Paragraphs>223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ASC EDI Template</vt:lpstr>
      <vt:lpstr>Simple Light</vt:lpstr>
      <vt:lpstr>PULLEYS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 pulleys using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 pulleys using forces.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PULLEYS</dc:title>
  <cp:lastModifiedBy>BAKER Mark [Southern River College]</cp:lastModifiedBy>
  <cp:revision>1</cp:revision>
  <dcterms:modified xsi:type="dcterms:W3CDTF">2023-11-22T12:44:24Z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51300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  <property fmtid="{D5CDD505-2E9C-101B-9397-08002B2CF9AE}" pid="11" name="_SourceUrl">
    <vt:lpwstr/>
  </property>
  <property fmtid="{D5CDD505-2E9C-101B-9397-08002B2CF9AE}" pid="12" name="_SharedFileIndex">
    <vt:lpwstr/>
  </property>
</Properties>
</file>